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DC4FC0-D2E2-4355-8D14-4C71260E6420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8047166-C1DA-4859-A2DB-A339ABF6A1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Stanford 10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759178"/>
          </a:xfrm>
        </p:spPr>
        <p:txBody>
          <a:bodyPr>
            <a:normAutofit/>
          </a:bodyPr>
          <a:lstStyle/>
          <a:p>
            <a:r>
              <a:rPr lang="en-US" dirty="0" smtClean="0"/>
              <a:t>A Presentation for Parents and Guardians</a:t>
            </a:r>
            <a:endParaRPr lang="en-US" dirty="0"/>
          </a:p>
        </p:txBody>
      </p:sp>
      <p:pic>
        <p:nvPicPr>
          <p:cNvPr id="4098" name="Picture 2" descr="http://www.fldoe.org/asp/k12memo/Presentations/CorporateTaxCreditScholarshipAndNRT_files/images/imag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61" y="4586467"/>
            <a:ext cx="2743200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7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 my child?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057401"/>
            <a:ext cx="3886201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Work together with your school to identify how your child learns best.</a:t>
            </a:r>
          </a:p>
          <a:p>
            <a:r>
              <a:rPr lang="en-US" dirty="0" smtClean="0"/>
              <a:t>Be a model-If you show that you value learning, your child will too!</a:t>
            </a:r>
          </a:p>
          <a:p>
            <a:r>
              <a:rPr lang="en-US" dirty="0" smtClean="0"/>
              <a:t>Provide support- Provide a quiet place to study, help when needed and set reasonable expectations.</a:t>
            </a:r>
          </a:p>
          <a:p>
            <a:r>
              <a:rPr lang="en-US" dirty="0" smtClean="0"/>
              <a:t>Make reading a priority at home.</a:t>
            </a:r>
            <a:endParaRPr lang="en-US" dirty="0"/>
          </a:p>
        </p:txBody>
      </p:sp>
      <p:pic>
        <p:nvPicPr>
          <p:cNvPr id="5122" name="Picture 2" descr="http://www.nlm.nih.gov/medlineplus/images/hom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6670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58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help my child?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2057400"/>
            <a:ext cx="4154245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Stay informed.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G</a:t>
            </a:r>
            <a:r>
              <a:rPr lang="en-US" dirty="0" smtClean="0"/>
              <a:t>et to know your child’s textbooks.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Look at daily homework.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Keep in touch with your child’s teacher.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Attend </a:t>
            </a:r>
            <a:r>
              <a:rPr lang="en-US" smtClean="0"/>
              <a:t>school activities.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farmcards.org/images/parenthel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1605186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05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Testing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helps the teachers identify how to guide their overall classroom instruction.</a:t>
            </a:r>
          </a:p>
          <a:p>
            <a:r>
              <a:rPr lang="en-US" dirty="0" smtClean="0"/>
              <a:t>It helps the teachers document student growth over time.</a:t>
            </a:r>
          </a:p>
          <a:p>
            <a:r>
              <a:rPr lang="en-US" dirty="0" smtClean="0"/>
              <a:t>Testing helps the school to evaluate programs and make decisions about how to use time, personnel, and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Stanford 10 Helps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Stanford 10 provides important information about each student’s strengths and needs.</a:t>
            </a:r>
            <a:endParaRPr lang="en-US" dirty="0"/>
          </a:p>
        </p:txBody>
      </p:sp>
      <p:pic>
        <p:nvPicPr>
          <p:cNvPr id="1026" name="Picture 2" descr="http://www.rockwood.k12.mo.us/dataquality/PublishingImages/stanford10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06" y="3352801"/>
            <a:ext cx="3032172" cy="23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91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Stanford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Aligned with Common Core State Standards</a:t>
            </a:r>
          </a:p>
          <a:p>
            <a:r>
              <a:rPr lang="en-US" dirty="0" smtClean="0"/>
              <a:t>Shows what students can do and what they know</a:t>
            </a:r>
          </a:p>
          <a:p>
            <a:r>
              <a:rPr lang="en-US" dirty="0" smtClean="0"/>
              <a:t>Provides information about student progress towards  academic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5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Stanford 10 Compares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150969"/>
            <a:ext cx="3925645" cy="36038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scores on the test are </a:t>
            </a:r>
            <a:r>
              <a:rPr lang="en-US" b="1" u="sng" dirty="0" smtClean="0"/>
              <a:t>norm referenced </a:t>
            </a:r>
            <a:r>
              <a:rPr lang="en-US" dirty="0" smtClean="0"/>
              <a:t>scores.</a:t>
            </a:r>
          </a:p>
          <a:p>
            <a:r>
              <a:rPr lang="en-US" b="1" u="sng" dirty="0" smtClean="0"/>
              <a:t>Norm referenced </a:t>
            </a:r>
            <a:r>
              <a:rPr lang="en-US" dirty="0" smtClean="0"/>
              <a:t>describes how each student did compared with other students in the same grade across the nation who took the same test at the same time in the school year.</a:t>
            </a:r>
            <a:endParaRPr lang="en-US" dirty="0"/>
          </a:p>
        </p:txBody>
      </p:sp>
      <p:pic>
        <p:nvPicPr>
          <p:cNvPr id="3076" name="Picture 4" descr="http://shrockandcoscarelli.net/wp-content/uploads/2010/09/NRT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381000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2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This one test does not tell you everything about your student.</a:t>
            </a:r>
          </a:p>
          <a:p>
            <a:r>
              <a:rPr lang="en-US" dirty="0" smtClean="0"/>
              <a:t>This is only one piece of information, from one point in time.</a:t>
            </a:r>
          </a:p>
          <a:p>
            <a:r>
              <a:rPr lang="en-US" dirty="0" smtClean="0"/>
              <a:t>You need to look at a body of evidence to see how each student is doing.  This includes classroom assignments, homework, projects, tests, grades, etc.</a:t>
            </a:r>
          </a:p>
          <a:p>
            <a:r>
              <a:rPr lang="en-US" dirty="0" smtClean="0"/>
              <a:t>It is important to communicate how your students learns best to his/ her teacher.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75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981200"/>
            <a:ext cx="4099560" cy="37418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Available in English or Spanish</a:t>
            </a:r>
          </a:p>
          <a:p>
            <a:r>
              <a:rPr lang="en-US" dirty="0" smtClean="0"/>
              <a:t>The National Grade Percentile Bands for each content area tested are provided in a bar graph format</a:t>
            </a:r>
          </a:p>
          <a:p>
            <a:r>
              <a:rPr lang="en-US" dirty="0" smtClean="0"/>
              <a:t>Provides an explanation of a student’s performance</a:t>
            </a:r>
          </a:p>
          <a:p>
            <a:r>
              <a:rPr lang="en-US" dirty="0" smtClean="0"/>
              <a:t>Explains the content of each subtest and the student’s performance relative to a norm group</a:t>
            </a:r>
          </a:p>
          <a:p>
            <a:r>
              <a:rPr lang="en-US" dirty="0" smtClean="0"/>
              <a:t>Suggestions are also provided for activities in each content area which the parent can use to encourage the student</a:t>
            </a:r>
            <a:endParaRPr lang="en-US" dirty="0"/>
          </a:p>
        </p:txBody>
      </p:sp>
      <p:pic>
        <p:nvPicPr>
          <p:cNvPr id="2050" name="Picture 2" descr="http://www.pearsonassessments.com/hai/Images/dotCom/sat10/sat10_home_re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23812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Percentile Rank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 percentile is a score that indicates the rank of the students compared to others, same age or same grade, using a hypothetical group of 100 students.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 percentile of 25, for example, indicates that the student’s test performance equals or exceeds 25 out of 100 students on the same measure.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National Grade Percentile Bands?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Permit quick identification of a student’s relative strength and weaknesses by subject area or domain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72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</TotalTime>
  <Words>471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Understanding Stanford 10 Results</vt:lpstr>
      <vt:lpstr>Why is Testing Important?</vt:lpstr>
      <vt:lpstr>How the Stanford 10 Helps</vt:lpstr>
      <vt:lpstr>Stanford 10</vt:lpstr>
      <vt:lpstr>How the Stanford 10 Compares Students</vt:lpstr>
      <vt:lpstr>Things to remember</vt:lpstr>
      <vt:lpstr>Home Report</vt:lpstr>
      <vt:lpstr>What does Percentile Rank Mean?</vt:lpstr>
      <vt:lpstr>What are National Grade Percentile Bands?</vt:lpstr>
      <vt:lpstr>How can I help my child?</vt:lpstr>
      <vt:lpstr>How can I help my child?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Stanford 10 Results</dc:title>
  <dc:creator>Allison Craven</dc:creator>
  <cp:lastModifiedBy> </cp:lastModifiedBy>
  <cp:revision>12</cp:revision>
  <dcterms:created xsi:type="dcterms:W3CDTF">2012-05-16T17:12:48Z</dcterms:created>
  <dcterms:modified xsi:type="dcterms:W3CDTF">2012-05-17T15:20:57Z</dcterms:modified>
</cp:coreProperties>
</file>